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1" r:id="rId4"/>
    <p:sldId id="270" r:id="rId5"/>
    <p:sldId id="269" r:id="rId6"/>
    <p:sldId id="268" r:id="rId7"/>
    <p:sldId id="267" r:id="rId8"/>
    <p:sldId id="266" r:id="rId9"/>
    <p:sldId id="265" r:id="rId10"/>
    <p:sldId id="264" r:id="rId11"/>
    <p:sldId id="263" r:id="rId12"/>
    <p:sldId id="261" r:id="rId13"/>
    <p:sldId id="260" r:id="rId14"/>
    <p:sldId id="25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4" autoAdjust="0"/>
    <p:restoredTop sz="92473" autoAdjust="0"/>
  </p:normalViewPr>
  <p:slideViewPr>
    <p:cSldViewPr>
      <p:cViewPr>
        <p:scale>
          <a:sx n="80" d="100"/>
          <a:sy n="80" d="100"/>
        </p:scale>
        <p:origin x="-72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8351E27-4FE4-477A-9650-42E906FEDA37}" type="datetimeFigureOut">
              <a:rPr lang="en-US" smtClean="0"/>
              <a:pPr/>
              <a:t>4/28/2019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BB7BCF2-5A66-437D-84D0-F901ACF19D5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LEADERSHIP INTERVIEW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Student Name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Institution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Date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33400"/>
            <a:ext cx="488632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848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importance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the leader’s role to the organization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The classic model of organizational leadership reveals that leader is a top executive who control various aspects of organization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It operates through a hierarchy of individuals to bring stability to an organization. 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The leadership concept has evolved for making an organization successful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A leader influences people to efficiently complete tasks and motivates them. </a:t>
            </a:r>
          </a:p>
          <a:p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Good leadership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Good leadership is felt throughout the organization with effective communication of the leader to promote vision and goals of the company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Leaders develop strategies to help companies meet goals. 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Leaders are key human resources in the organizations to achieve higher levels of performance and maximize efficiency of line managers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Leaders help to clarify and communicate company’s vision to their teams. 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Leaders communicate policies and strategies to teams to transform the culture of an organization.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Importance of leader in organization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2"/>
          </p:nvPr>
        </p:nvSpPr>
        <p:spPr>
          <a:xfrm>
            <a:off x="6781800" y="914400"/>
            <a:ext cx="1722120" cy="5364480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Leaders provide an organization with a structured approach and generate an action plan to effectively achieve goals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Leaders show dedicated, enthusiasm, and commitment to become a key source of motivation and inspiration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Leaders provide encouragement to individuals to promote new innovative ideas to improve the quality of work and products.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Leaders form engaging relationships with employees to create a sense of ownership and belonging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5638800" cy="301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The Leader Chosen: Tony Robbins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good leaders shows attributes of honesty, confidence, drive, focus, enthusiasm, transformation, and charisma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Robbins born 1960 is a renowned American author, life coach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is a philanthropist known for his books, coaching and training, and leadership development programs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Robbins Research International organizes seminars around the globe for self-improvement and personal transformation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524000"/>
            <a:ext cx="4807834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Roles and Responsibilities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Robbins emerged as an influential motivational speaker since the 1980s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has worked to transform the lives of Bill Clinton, Justin Tuck, Serena Williams, and American businessmen.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Robbins speak about human needs and making powerful decisions in his seminars conducted by his organization with perfect mastery and charisma.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Anthony Robbins Foundation help the youth, helpless, prisoners, and homeless people to become good citizens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Effectiveness of the Chosen Leader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a life coach and motivational speaker, Tony Robbins is a genuine leader in the United States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play a role of mentor and a trainer for all the top entrepreneurs and students.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performs his duties with extreme enthusiasm to change the lives of people on a global scale.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possesses the drive, passion, and knowledge to help people realize their potential and bring out their best.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Leadership Style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Tony Robbins is a respected leader in the global community with millions of followers and students on the social media who follow his style. 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He makes his own decisions and takes responsibilities for his actions. 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Tony adopts a transformational leadership style that ensures maximum participation and appreciation of his team members to deliver the best services to clients worldwide.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Tony efficiently participates in policy making, develops strategies, write books, and deliver training sessions to grow his team and organization continuously.  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Leadership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Robbins demonstrate multiple leadership styles such as transformational leader, situational leader, and an innovated leader.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believes a philosophy of leadership that combines different leadership styles to influence his employees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Junior trainers with creative ideas.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demonstrates the role of practicing innovation in his leadership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133600"/>
            <a:ext cx="3889858" cy="330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Leadership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Toni's leadership approach helps to develop the organization, support achievement of his mission and goals, and help the team of trainers to think and deliver sessions innovatively.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has introduced a new role for the global leaders to achieve success using creative efforts and personal charisma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Therefore, communicating effectively at all levels is a major positive trait of Toni's leadership style.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Personal Values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Robbins possesses and demonstrate the following personal values: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Respect for himself and others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Making difference in own life and in other’s lives.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Integrity and honesty.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Authenticity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Service attitude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Courage and determination.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Wisdom and humility.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How Tony Robbins can Influence the Future Generations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As a brilliant and motivational life coach, Tony Robbins can influence the lives of millions of young people and future entrepreneurs. 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By coaching leadership and motivational skills to deprived people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Tony can change the lives of many living under harsh conditions and suffering injustice</a:t>
            </a: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Tony can help thousands of women in the world to live a meaningful life and understand their rights and talents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Impact on performance of government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can impact the performance of government officials and future politicians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He already acted as a personal coach of Bill Clinton and many other beaurocrats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can help the students community to deal with challenging situations during an economic downturn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use their skills to maximize their chances of success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can help to build a better society and transform the fate of nations in the future.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Core Leadership Values | Mason Leads | George Mason University. (2019). Retrieved from https://masonleads.gmu.edu/about-us/core-leadership-values/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Patricia Perry, Speed, GCC ACC. (2014). The Coaching of Age in the Age of Coaching: What Matters When You Don't Have All the Time in the World?.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Gestalt Review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(2), 154. doe: 10.5325/gestaltreview.18.2.0154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Tony Robbins on the Psychology of Extraordinary Leaders. (2019). Retrieved from https://www.inc.com/james-ledbetter/tony-robbins-on-the-psychology-of-extraordinary-leaders.html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121</TotalTime>
  <Words>890</Words>
  <Application>Microsoft Office PowerPoint</Application>
  <PresentationFormat>On-screen Show (4:3)</PresentationFormat>
  <Paragraphs>77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Oriel</vt:lpstr>
      <vt:lpstr>LEADERSHIP INTERVIEW</vt:lpstr>
      <vt:lpstr> importance of the leader’s role to the organization </vt:lpstr>
      <vt:lpstr>Good leadership </vt:lpstr>
      <vt:lpstr>Importance of leader in organization </vt:lpstr>
      <vt:lpstr>The Leader Chosen: Tony Robbins </vt:lpstr>
      <vt:lpstr>Roles and Responsibilities </vt:lpstr>
      <vt:lpstr>Effectiveness of the Chosen Leader</vt:lpstr>
      <vt:lpstr>Personal Leadership Style </vt:lpstr>
      <vt:lpstr>Leadership styles</vt:lpstr>
      <vt:lpstr>Leadership approach</vt:lpstr>
      <vt:lpstr>Personal Values </vt:lpstr>
      <vt:lpstr>How Tony Robbins can Influence the Future Generations </vt:lpstr>
      <vt:lpstr>Impact on performance of government 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INTERVIEW</dc:title>
  <dc:creator>MphilUVOIA</dc:creator>
  <cp:lastModifiedBy>FRANK</cp:lastModifiedBy>
  <cp:revision>27</cp:revision>
  <dcterms:created xsi:type="dcterms:W3CDTF">2019-04-28T07:12:20Z</dcterms:created>
  <dcterms:modified xsi:type="dcterms:W3CDTF">2019-04-28T11:05:23Z</dcterms:modified>
</cp:coreProperties>
</file>